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4694"/>
  </p:normalViewPr>
  <p:slideViewPr>
    <p:cSldViewPr snapToGrid="0">
      <p:cViewPr varScale="1">
        <p:scale>
          <a:sx n="121" d="100"/>
          <a:sy n="121" d="100"/>
        </p:scale>
        <p:origin x="4344" y="176"/>
      </p:cViewPr>
      <p:guideLst>
        <p:guide orient="horz" pos="2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521-1B24-35D5-E474-7D87F5722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6D279-47D8-F6A3-8E32-3B39AC3A3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787F-7893-1061-90D3-45C13F0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E0C3-072D-4697-A671-6FF1F95C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EE0E4-96E3-39DD-996A-20992928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93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086E-E9A9-FDE4-38FF-03FA9CD7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11901-3C1C-074F-D370-7DA13AE83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DDF7-746F-16D5-CAF1-00066BD2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7209-14B3-23BD-25BF-7B939E41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E7F7-FB7A-6B94-0368-711B76CF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829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04E87-1F17-143F-A4C1-72D36F1F7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9D0B1-5554-1680-F357-B4689D8D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62DF-46ED-85E9-B366-C86E4198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24E60-B663-0129-4D44-40383743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1BFE-8397-9904-EA49-DCF1FB62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320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39FB-5210-56AD-E630-14B4BD4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4F4D-DDD5-2506-35A3-61C246364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B551-5840-4EF7-ACF4-7526807A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6E21-E374-648C-DE15-864CBD56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9AE4-D96D-BC20-4FAA-69148E8A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5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1CF9-0431-1473-7506-D1201931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2794A-4A6C-3B1B-66C0-881DA098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77CA3-A39E-AD5C-EC18-D7A99E4B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BBD0-F983-33FF-3123-F06C3E7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4C14-B3F3-0C0B-87CB-4881F730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719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F0E-DA99-5D15-E7ED-1B65726B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B70F-CB76-FE4F-F8E9-BBFE47F94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A68FC-F7EB-338E-59F3-A3D8C4B0B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913AC-44D5-E481-119F-98D302C2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8A564-6EE2-E9AE-B25D-DB9A0DCD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08E3-2A4E-338A-7BA1-F75DC7FA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863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E632-26C2-6489-6B94-4CB7415C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FE9E-8BC3-BB6A-221B-56AB2B50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873E0-23DA-D8F8-5224-2536DBCFE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213F5-A4FF-2B22-2CEB-D3F00F242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C07C1-6A4B-8F13-FCE7-89C5A18AC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EBDF9-9E42-9047-56AD-71D45526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807A2-AB8E-8D89-B5CE-78F0CED2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1AB85-EEF6-0D55-AE3B-66CD612D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96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C692-888A-371D-D393-7E66FF14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65D21-61B8-D337-F7C7-37FE0C70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1F6A8-9578-0E4B-99C2-5C006D81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C447C-9DC2-C4B2-359D-EA4F8890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065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C3D83-589B-01D9-4D69-11BFEF6D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D03E5-B59D-0181-50A0-D97F3C00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79B91-C686-8259-6481-EB79D3AE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707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CE63-62C9-FE6B-0C6E-A7B33BD0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B853-F18B-3834-C9BE-F6E9E004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10517-69E3-235A-9B5E-EB51A629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56FA4-0261-5A9F-A5B7-D2B7FDCE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74903-3189-C3A7-30F6-5808554D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8F285-502D-25E3-7742-AE293753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575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6BD5-3B98-D757-C151-A348953E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628B3-A3A6-8A23-CA76-923A097C8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C40E-DBCB-863E-65A4-223B34248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BD45A-C9B3-C6A9-C815-941DADDA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47D55-627D-900C-6D45-7BB1D327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BACC7-DAC4-5690-1EFE-C684302E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452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EFD6F-C291-509B-B40D-0F9A3DEA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10A-D861-961D-ECC9-737DC5AF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F2D1-617D-0E1F-6956-4F982C9C6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BF2DA-C923-0841-9498-B17BF0890794}" type="datetimeFigureOut">
              <a:rPr lang="en-NL" smtClean="0"/>
              <a:t>06/04/2023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3EA1-C403-5D70-D806-0A5FBE035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ECC5F-FBB1-2148-4294-2E38D7542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0194-591C-884D-999C-13ACF50468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79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6F569-E754-9281-E9A2-1D9875B3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17" y="220717"/>
            <a:ext cx="8891166" cy="308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4BEFE-12DB-9648-0730-34C18ACE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51" y="3429000"/>
            <a:ext cx="10262298" cy="3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23CC-A5A4-827A-21BE-A42D20CD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7" y="1479505"/>
            <a:ext cx="11519906" cy="42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C263A-684F-4F7B-02D7-1FB3D880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8" y="392613"/>
            <a:ext cx="6115565" cy="36693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ACB5E-0434-DC79-B6ED-9E0062B4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613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B9150-ABA4-10FD-DFA6-BF485122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6239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5624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40" y="3968954"/>
                <a:ext cx="274632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01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8708EC-1DF6-54A3-1898-0BB3B3EB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65" y="390127"/>
            <a:ext cx="6115565" cy="3669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6269E-BFA7-B184-07FD-22240254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7" y="395099"/>
            <a:ext cx="6115565" cy="366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290FC-FFFD-95FB-572B-D2CB6B4A6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58" y="4178725"/>
            <a:ext cx="4297921" cy="25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4750763" y="3966752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GMTSL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90" y="3979464"/>
                <a:ext cx="2977162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3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B783C3-F4EC-23EF-B113-30439067D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6"/>
          <a:stretch/>
        </p:blipFill>
        <p:spPr>
          <a:xfrm>
            <a:off x="6177984" y="4177294"/>
            <a:ext cx="3816703" cy="2553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3EB72-099D-11FB-69B1-6E6FA311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7" y="397585"/>
            <a:ext cx="6115565" cy="366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B724-005B-54F3-DA90-77B446876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54" y="390051"/>
            <a:ext cx="6115565" cy="366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98E1BE-BB96-F66B-6C9C-A41E5182C400}"/>
              </a:ext>
            </a:extLst>
          </p:cNvPr>
          <p:cNvSpPr txBox="1"/>
          <p:nvPr/>
        </p:nvSpPr>
        <p:spPr>
          <a:xfrm>
            <a:off x="766166" y="417022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82BA1-1C37-4E59-C67D-213FEA65CF17}"/>
              </a:ext>
            </a:extLst>
          </p:cNvPr>
          <p:cNvSpPr txBox="1"/>
          <p:nvPr/>
        </p:nvSpPr>
        <p:spPr>
          <a:xfrm>
            <a:off x="6758648" y="421465"/>
            <a:ext cx="280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E809A4-A94E-BB7F-160B-888FAFB19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9"/>
          <a:stretch/>
        </p:blipFill>
        <p:spPr>
          <a:xfrm>
            <a:off x="1796433" y="4177294"/>
            <a:ext cx="4297921" cy="255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/>
              <p:nvPr/>
            </p:nvSpPr>
            <p:spPr>
              <a:xfrm>
                <a:off x="4174281" y="3968221"/>
                <a:ext cx="4089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ODSL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GSAT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nl-NL" sz="1400" b="0" i="0" smtClean="0">
                          <a:latin typeface="Cambria Math" panose="02040503050406030204" pitchFamily="18" charset="0"/>
                        </a:rPr>
                        <m:t>AMOC</m:t>
                      </m:r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11D76B-09E3-1177-EF98-6355F1BF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81" y="3968221"/>
                <a:ext cx="4089581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A6F47-51F6-B244-89C1-8996E48AEF2C}"/>
              </a:ext>
            </a:extLst>
          </p:cNvPr>
          <p:cNvSpPr txBox="1"/>
          <p:nvPr/>
        </p:nvSpPr>
        <p:spPr>
          <a:xfrm>
            <a:off x="3964104" y="3950654"/>
            <a:ext cx="4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>
                <a:latin typeface="+mj-lt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11888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14A802-D00B-05C9-92EA-B21E3A79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25" y="234668"/>
            <a:ext cx="7144496" cy="332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6C4BE0-2AAC-E42E-6D56-31BF744A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25" y="3239054"/>
            <a:ext cx="7144496" cy="332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7E762-885D-C42F-E538-104656222C9B}"/>
              </a:ext>
            </a:extLst>
          </p:cNvPr>
          <p:cNvSpPr/>
          <p:nvPr/>
        </p:nvSpPr>
        <p:spPr>
          <a:xfrm>
            <a:off x="2859741" y="3116424"/>
            <a:ext cx="6683979" cy="1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6126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62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Jesse, T.F. (Franka)</dc:creator>
  <cp:lastModifiedBy>Jesse, T.F. (Franka)</cp:lastModifiedBy>
  <cp:revision>11</cp:revision>
  <dcterms:created xsi:type="dcterms:W3CDTF">2023-04-06T15:20:23Z</dcterms:created>
  <dcterms:modified xsi:type="dcterms:W3CDTF">2023-04-06T16:05:46Z</dcterms:modified>
</cp:coreProperties>
</file>